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60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B4459-17E1-4C1E-922E-A1C3046A7B9F}" type="datetimeFigureOut">
              <a:rPr lang="tr-TR" smtClean="0"/>
              <a:pPr/>
              <a:t>12.06.2025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401505-0FD7-4F68-88D8-D0FF6B748D8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600471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C2E74-9D3B-447C-AA9A-39F918F4347E}" type="datetimeFigureOut">
              <a:rPr lang="tr-TR" smtClean="0"/>
              <a:pPr/>
              <a:t>12.06.2025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E8F5-D3DC-4FBB-BEF7-81AF284E5D7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592153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C2E74-9D3B-447C-AA9A-39F918F4347E}" type="datetimeFigureOut">
              <a:rPr lang="tr-TR" smtClean="0"/>
              <a:pPr/>
              <a:t>12.06.2025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E8F5-D3DC-4FBB-BEF7-81AF284E5D7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282739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C2E74-9D3B-447C-AA9A-39F918F4347E}" type="datetimeFigureOut">
              <a:rPr lang="tr-TR" smtClean="0"/>
              <a:pPr/>
              <a:t>12.06.2025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E8F5-D3DC-4FBB-BEF7-81AF284E5D7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474081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C2E74-9D3B-447C-AA9A-39F918F4347E}" type="datetimeFigureOut">
              <a:rPr lang="tr-TR" smtClean="0"/>
              <a:pPr/>
              <a:t>12.06.2025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E8F5-D3DC-4FBB-BEF7-81AF284E5D7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356887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C2E74-9D3B-447C-AA9A-39F918F4347E}" type="datetimeFigureOut">
              <a:rPr lang="tr-TR" smtClean="0"/>
              <a:pPr/>
              <a:t>12.06.2025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E8F5-D3DC-4FBB-BEF7-81AF284E5D7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889765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C2E74-9D3B-447C-AA9A-39F918F4347E}" type="datetimeFigureOut">
              <a:rPr lang="tr-TR" smtClean="0"/>
              <a:pPr/>
              <a:t>12.06.2025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E8F5-D3DC-4FBB-BEF7-81AF284E5D7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197201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C2E74-9D3B-447C-AA9A-39F918F4347E}" type="datetimeFigureOut">
              <a:rPr lang="tr-TR" smtClean="0"/>
              <a:pPr/>
              <a:t>12.06.2025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E8F5-D3DC-4FBB-BEF7-81AF284E5D7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5470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C2E74-9D3B-447C-AA9A-39F918F4347E}" type="datetimeFigureOut">
              <a:rPr lang="tr-TR" smtClean="0"/>
              <a:pPr/>
              <a:t>12.06.2025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E8F5-D3DC-4FBB-BEF7-81AF284E5D7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236550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C2E74-9D3B-447C-AA9A-39F918F4347E}" type="datetimeFigureOut">
              <a:rPr lang="tr-TR" smtClean="0"/>
              <a:pPr/>
              <a:t>12.06.2025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E8F5-D3DC-4FBB-BEF7-81AF284E5D7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053528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C2E74-9D3B-447C-AA9A-39F918F4347E}" type="datetimeFigureOut">
              <a:rPr lang="tr-TR" smtClean="0"/>
              <a:pPr/>
              <a:t>12.06.2025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E8F5-D3DC-4FBB-BEF7-81AF284E5D7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815099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C2E74-9D3B-447C-AA9A-39F918F4347E}" type="datetimeFigureOut">
              <a:rPr lang="tr-TR" smtClean="0"/>
              <a:pPr/>
              <a:t>12.06.2025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E8F5-D3DC-4FBB-BEF7-81AF284E5D7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580018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C2E74-9D3B-447C-AA9A-39F918F4347E}" type="datetimeFigureOut">
              <a:rPr lang="tr-TR" smtClean="0"/>
              <a:pPr/>
              <a:t>12.06.2025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4E8F5-D3DC-4FBB-BEF7-81AF284E5D7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315169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 2"/>
          <p:cNvGrpSpPr/>
          <p:nvPr/>
        </p:nvGrpSpPr>
        <p:grpSpPr>
          <a:xfrm>
            <a:off x="0" y="457200"/>
            <a:ext cx="12192000" cy="6382512"/>
            <a:chOff x="0" y="0"/>
            <a:chExt cx="12192000" cy="6858000"/>
          </a:xfrm>
        </p:grpSpPr>
        <p:pic>
          <p:nvPicPr>
            <p:cNvPr id="6" name="Resim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7" name="Serbest Form 6"/>
            <p:cNvSpPr/>
            <p:nvPr/>
          </p:nvSpPr>
          <p:spPr>
            <a:xfrm>
              <a:off x="1993392" y="320040"/>
              <a:ext cx="4078224" cy="1911096"/>
            </a:xfrm>
            <a:custGeom>
              <a:avLst/>
              <a:gdLst>
                <a:gd name="connsiteX0" fmla="*/ 4078224 w 4078224"/>
                <a:gd name="connsiteY0" fmla="*/ 0 h 1911096"/>
                <a:gd name="connsiteX1" fmla="*/ 3666744 w 4078224"/>
                <a:gd name="connsiteY1" fmla="*/ 118872 h 1911096"/>
                <a:gd name="connsiteX2" fmla="*/ 3337560 w 4078224"/>
                <a:gd name="connsiteY2" fmla="*/ 457200 h 1911096"/>
                <a:gd name="connsiteX3" fmla="*/ 3191256 w 4078224"/>
                <a:gd name="connsiteY3" fmla="*/ 786384 h 1911096"/>
                <a:gd name="connsiteX4" fmla="*/ 3163824 w 4078224"/>
                <a:gd name="connsiteY4" fmla="*/ 1060704 h 1911096"/>
                <a:gd name="connsiteX5" fmla="*/ 3118104 w 4078224"/>
                <a:gd name="connsiteY5" fmla="*/ 1261872 h 1911096"/>
                <a:gd name="connsiteX6" fmla="*/ 2880360 w 4078224"/>
                <a:gd name="connsiteY6" fmla="*/ 1545336 h 1911096"/>
                <a:gd name="connsiteX7" fmla="*/ 2286000 w 4078224"/>
                <a:gd name="connsiteY7" fmla="*/ 1591056 h 1911096"/>
                <a:gd name="connsiteX8" fmla="*/ 1892808 w 4078224"/>
                <a:gd name="connsiteY8" fmla="*/ 1746504 h 1911096"/>
                <a:gd name="connsiteX9" fmla="*/ 1572768 w 4078224"/>
                <a:gd name="connsiteY9" fmla="*/ 1856232 h 1911096"/>
                <a:gd name="connsiteX10" fmla="*/ 1161288 w 4078224"/>
                <a:gd name="connsiteY10" fmla="*/ 1911096 h 1911096"/>
                <a:gd name="connsiteX11" fmla="*/ 676656 w 4078224"/>
                <a:gd name="connsiteY11" fmla="*/ 1892808 h 1911096"/>
                <a:gd name="connsiteX12" fmla="*/ 0 w 4078224"/>
                <a:gd name="connsiteY12" fmla="*/ 1746504 h 191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78224" h="1911096">
                  <a:moveTo>
                    <a:pt x="4078224" y="0"/>
                  </a:moveTo>
                  <a:cubicBezTo>
                    <a:pt x="3934206" y="21336"/>
                    <a:pt x="3790188" y="42672"/>
                    <a:pt x="3666744" y="118872"/>
                  </a:cubicBezTo>
                  <a:cubicBezTo>
                    <a:pt x="3543300" y="195072"/>
                    <a:pt x="3416808" y="345948"/>
                    <a:pt x="3337560" y="457200"/>
                  </a:cubicBezTo>
                  <a:cubicBezTo>
                    <a:pt x="3258312" y="568452"/>
                    <a:pt x="3220212" y="685800"/>
                    <a:pt x="3191256" y="786384"/>
                  </a:cubicBezTo>
                  <a:cubicBezTo>
                    <a:pt x="3162300" y="886968"/>
                    <a:pt x="3176016" y="981456"/>
                    <a:pt x="3163824" y="1060704"/>
                  </a:cubicBezTo>
                  <a:cubicBezTo>
                    <a:pt x="3151632" y="1139952"/>
                    <a:pt x="3165348" y="1181100"/>
                    <a:pt x="3118104" y="1261872"/>
                  </a:cubicBezTo>
                  <a:cubicBezTo>
                    <a:pt x="3070860" y="1342644"/>
                    <a:pt x="3019044" y="1490472"/>
                    <a:pt x="2880360" y="1545336"/>
                  </a:cubicBezTo>
                  <a:cubicBezTo>
                    <a:pt x="2741676" y="1600200"/>
                    <a:pt x="2450592" y="1557528"/>
                    <a:pt x="2286000" y="1591056"/>
                  </a:cubicBezTo>
                  <a:cubicBezTo>
                    <a:pt x="2121408" y="1624584"/>
                    <a:pt x="2011680" y="1702308"/>
                    <a:pt x="1892808" y="1746504"/>
                  </a:cubicBezTo>
                  <a:cubicBezTo>
                    <a:pt x="1773936" y="1790700"/>
                    <a:pt x="1694688" y="1828800"/>
                    <a:pt x="1572768" y="1856232"/>
                  </a:cubicBezTo>
                  <a:cubicBezTo>
                    <a:pt x="1450848" y="1883664"/>
                    <a:pt x="1310640" y="1905000"/>
                    <a:pt x="1161288" y="1911096"/>
                  </a:cubicBezTo>
                  <a:lnTo>
                    <a:pt x="676656" y="1892808"/>
                  </a:lnTo>
                  <a:cubicBezTo>
                    <a:pt x="483108" y="1865376"/>
                    <a:pt x="241554" y="1805940"/>
                    <a:pt x="0" y="1746504"/>
                  </a:cubicBezTo>
                </a:path>
              </a:pathLst>
            </a:custGeom>
            <a:noFill/>
            <a:ln w="44450">
              <a:solidFill>
                <a:srgbClr val="FF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8" name="Serbest Form 7"/>
            <p:cNvSpPr/>
            <p:nvPr/>
          </p:nvSpPr>
          <p:spPr>
            <a:xfrm>
              <a:off x="82296" y="2103120"/>
              <a:ext cx="1490472" cy="1572768"/>
            </a:xfrm>
            <a:custGeom>
              <a:avLst/>
              <a:gdLst>
                <a:gd name="connsiteX0" fmla="*/ 0 w 1490472"/>
                <a:gd name="connsiteY0" fmla="*/ 1572768 h 1572768"/>
                <a:gd name="connsiteX1" fmla="*/ 749808 w 1490472"/>
                <a:gd name="connsiteY1" fmla="*/ 813816 h 1572768"/>
                <a:gd name="connsiteX2" fmla="*/ 941832 w 1490472"/>
                <a:gd name="connsiteY2" fmla="*/ 429768 h 1572768"/>
                <a:gd name="connsiteX3" fmla="*/ 1042416 w 1490472"/>
                <a:gd name="connsiteY3" fmla="*/ 320040 h 1572768"/>
                <a:gd name="connsiteX4" fmla="*/ 1408176 w 1490472"/>
                <a:gd name="connsiteY4" fmla="*/ 73152 h 1572768"/>
                <a:gd name="connsiteX5" fmla="*/ 1490472 w 1490472"/>
                <a:gd name="connsiteY5" fmla="*/ 0 h 1572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0472" h="1572768">
                  <a:moveTo>
                    <a:pt x="0" y="1572768"/>
                  </a:moveTo>
                  <a:cubicBezTo>
                    <a:pt x="296418" y="1288542"/>
                    <a:pt x="592836" y="1004316"/>
                    <a:pt x="749808" y="813816"/>
                  </a:cubicBezTo>
                  <a:cubicBezTo>
                    <a:pt x="906780" y="623316"/>
                    <a:pt x="893064" y="512064"/>
                    <a:pt x="941832" y="429768"/>
                  </a:cubicBezTo>
                  <a:cubicBezTo>
                    <a:pt x="990600" y="347472"/>
                    <a:pt x="964692" y="379476"/>
                    <a:pt x="1042416" y="320040"/>
                  </a:cubicBezTo>
                  <a:cubicBezTo>
                    <a:pt x="1120140" y="260604"/>
                    <a:pt x="1333500" y="126492"/>
                    <a:pt x="1408176" y="73152"/>
                  </a:cubicBezTo>
                  <a:cubicBezTo>
                    <a:pt x="1482852" y="19812"/>
                    <a:pt x="1486662" y="9906"/>
                    <a:pt x="1490472" y="0"/>
                  </a:cubicBezTo>
                </a:path>
              </a:pathLst>
            </a:custGeom>
            <a:noFill/>
            <a:ln w="44450">
              <a:solidFill>
                <a:srgbClr val="FF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9" name="Serbest Form 8"/>
            <p:cNvSpPr/>
            <p:nvPr/>
          </p:nvSpPr>
          <p:spPr>
            <a:xfrm>
              <a:off x="1810512" y="1271016"/>
              <a:ext cx="76112" cy="493776"/>
            </a:xfrm>
            <a:custGeom>
              <a:avLst/>
              <a:gdLst>
                <a:gd name="connsiteX0" fmla="*/ 0 w 76112"/>
                <a:gd name="connsiteY0" fmla="*/ 0 h 493776"/>
                <a:gd name="connsiteX1" fmla="*/ 73152 w 76112"/>
                <a:gd name="connsiteY1" fmla="*/ 146304 h 493776"/>
                <a:gd name="connsiteX2" fmla="*/ 54864 w 76112"/>
                <a:gd name="connsiteY2" fmla="*/ 493776 h 493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12" h="493776">
                  <a:moveTo>
                    <a:pt x="0" y="0"/>
                  </a:moveTo>
                  <a:cubicBezTo>
                    <a:pt x="32004" y="32004"/>
                    <a:pt x="64008" y="64008"/>
                    <a:pt x="73152" y="146304"/>
                  </a:cubicBezTo>
                  <a:cubicBezTo>
                    <a:pt x="82296" y="228600"/>
                    <a:pt x="68580" y="361188"/>
                    <a:pt x="54864" y="493776"/>
                  </a:cubicBezTo>
                </a:path>
              </a:pathLst>
            </a:custGeom>
            <a:noFill/>
            <a:ln w="44450">
              <a:solidFill>
                <a:srgbClr val="FF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0" name="16-Nokta Yıldız 9"/>
            <p:cNvSpPr/>
            <p:nvPr/>
          </p:nvSpPr>
          <p:spPr>
            <a:xfrm>
              <a:off x="1350124" y="1474249"/>
              <a:ext cx="1179768" cy="1076927"/>
            </a:xfrm>
            <a:prstGeom prst="star16">
              <a:avLst/>
            </a:prstGeom>
            <a:noFill/>
            <a:ln w="44450">
              <a:solidFill>
                <a:srgbClr val="FFFF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1" name="Metin kutusu 10"/>
            <p:cNvSpPr txBox="1"/>
            <p:nvPr/>
          </p:nvSpPr>
          <p:spPr>
            <a:xfrm>
              <a:off x="298042" y="2397287"/>
              <a:ext cx="14026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MİTİNG ALANI</a:t>
              </a:r>
              <a:endParaRPr lang="tr-TR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Metin kutusu 11"/>
            <p:cNvSpPr txBox="1"/>
            <p:nvPr/>
          </p:nvSpPr>
          <p:spPr>
            <a:xfrm>
              <a:off x="48637" y="1923359"/>
              <a:ext cx="11287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KÖY CAMİİ</a:t>
              </a:r>
              <a:endParaRPr lang="tr-TR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Metin kutusu 12"/>
            <p:cNvSpPr txBox="1"/>
            <p:nvPr/>
          </p:nvSpPr>
          <p:spPr>
            <a:xfrm>
              <a:off x="10775973" y="4385971"/>
              <a:ext cx="11876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ORTAOKUL</a:t>
              </a:r>
              <a:endParaRPr lang="tr-TR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Metin kutusu 13"/>
            <p:cNvSpPr txBox="1"/>
            <p:nvPr/>
          </p:nvSpPr>
          <p:spPr>
            <a:xfrm>
              <a:off x="1449328" y="4829615"/>
              <a:ext cx="9813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İLKOKUL</a:t>
              </a:r>
              <a:endParaRPr lang="tr-TR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Aşağı Ok 14"/>
            <p:cNvSpPr/>
            <p:nvPr/>
          </p:nvSpPr>
          <p:spPr>
            <a:xfrm rot="10800000">
              <a:off x="1572768" y="4432576"/>
              <a:ext cx="172167" cy="402142"/>
            </a:xfrm>
            <a:prstGeom prst="down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6" name="Aşağı Ok 15"/>
            <p:cNvSpPr/>
            <p:nvPr/>
          </p:nvSpPr>
          <p:spPr>
            <a:xfrm rot="16200000">
              <a:off x="10983354" y="4640255"/>
              <a:ext cx="200985" cy="615746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tx1"/>
                </a:solidFill>
              </a:endParaRPr>
            </a:p>
          </p:txBody>
        </p:sp>
        <p:sp>
          <p:nvSpPr>
            <p:cNvPr id="17" name="Aşağı Ok 16"/>
            <p:cNvSpPr/>
            <p:nvPr/>
          </p:nvSpPr>
          <p:spPr>
            <a:xfrm rot="16200000">
              <a:off x="535051" y="1625215"/>
              <a:ext cx="155942" cy="596287"/>
            </a:xfrm>
            <a:prstGeom prst="down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8" name="Aşağı Ok 17"/>
            <p:cNvSpPr/>
            <p:nvPr/>
          </p:nvSpPr>
          <p:spPr>
            <a:xfrm rot="13272558">
              <a:off x="1497648" y="1989272"/>
              <a:ext cx="200768" cy="542280"/>
            </a:xfrm>
            <a:prstGeom prst="down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9" name="Serbest Form 18"/>
            <p:cNvSpPr/>
            <p:nvPr/>
          </p:nvSpPr>
          <p:spPr>
            <a:xfrm>
              <a:off x="4798142" y="1917290"/>
              <a:ext cx="2349910" cy="1691149"/>
            </a:xfrm>
            <a:custGeom>
              <a:avLst/>
              <a:gdLst>
                <a:gd name="connsiteX0" fmla="*/ 2349910 w 2349910"/>
                <a:gd name="connsiteY0" fmla="*/ 1691149 h 1691149"/>
                <a:gd name="connsiteX1" fmla="*/ 1868129 w 2349910"/>
                <a:gd name="connsiteY1" fmla="*/ 1160207 h 1691149"/>
                <a:gd name="connsiteX2" fmla="*/ 1582993 w 2349910"/>
                <a:gd name="connsiteY2" fmla="*/ 737420 h 1691149"/>
                <a:gd name="connsiteX3" fmla="*/ 1091381 w 2349910"/>
                <a:gd name="connsiteY3" fmla="*/ 540775 h 1691149"/>
                <a:gd name="connsiteX4" fmla="*/ 0 w 2349910"/>
                <a:gd name="connsiteY4" fmla="*/ 0 h 1691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9910" h="1691149">
                  <a:moveTo>
                    <a:pt x="2349910" y="1691149"/>
                  </a:moveTo>
                  <a:cubicBezTo>
                    <a:pt x="2172929" y="1505155"/>
                    <a:pt x="1995948" y="1319162"/>
                    <a:pt x="1868129" y="1160207"/>
                  </a:cubicBezTo>
                  <a:cubicBezTo>
                    <a:pt x="1740309" y="1001252"/>
                    <a:pt x="1712451" y="840659"/>
                    <a:pt x="1582993" y="737420"/>
                  </a:cubicBezTo>
                  <a:cubicBezTo>
                    <a:pt x="1453535" y="634181"/>
                    <a:pt x="1355213" y="663678"/>
                    <a:pt x="1091381" y="540775"/>
                  </a:cubicBezTo>
                  <a:cubicBezTo>
                    <a:pt x="827549" y="417872"/>
                    <a:pt x="413774" y="208936"/>
                    <a:pt x="0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" name="Dikdörtgen 1"/>
            <p:cNvSpPr/>
            <p:nvPr/>
          </p:nvSpPr>
          <p:spPr>
            <a:xfrm>
              <a:off x="5973097" y="107911"/>
              <a:ext cx="184502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37SCD1722766269</a:t>
              </a:r>
              <a:endParaRPr lang="tr-TR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Dikdörtgen 19"/>
            <p:cNvSpPr/>
            <p:nvPr/>
          </p:nvSpPr>
          <p:spPr>
            <a:xfrm>
              <a:off x="36290" y="4007411"/>
              <a:ext cx="178824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37SCD1696965803</a:t>
              </a:r>
              <a:endParaRPr lang="tr-TR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Dikdörtgen 20"/>
            <p:cNvSpPr/>
            <p:nvPr/>
          </p:nvSpPr>
          <p:spPr>
            <a:xfrm>
              <a:off x="1381873" y="1627656"/>
              <a:ext cx="1788242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lang="tr-TR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37SCD</a:t>
              </a:r>
            </a:p>
            <a:p>
              <a:r>
                <a:rPr lang="tr-TR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1701266062</a:t>
              </a:r>
              <a:endParaRPr lang="tr-T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Dikdörtgen 21"/>
            <p:cNvSpPr/>
            <p:nvPr/>
          </p:nvSpPr>
          <p:spPr>
            <a:xfrm>
              <a:off x="10014745" y="4078194"/>
              <a:ext cx="184502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37SCD1738065907</a:t>
              </a:r>
              <a:endParaRPr lang="tr-TR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Metin kutusu 3"/>
          <p:cNvSpPr txBox="1"/>
          <p:nvPr/>
        </p:nvSpPr>
        <p:spPr>
          <a:xfrm>
            <a:off x="3401568" y="143568"/>
            <a:ext cx="6024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BAHARÖZÜ KÖYÜ TOPLANTI VE GÖSTERİ YÜRÜYÜŞLERİ KROKİSİ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5108647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19</Words>
  <Application>Microsoft Office PowerPoint</Application>
  <PresentationFormat>Özel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2" baseType="lpstr">
      <vt:lpstr>Office Teması</vt:lpstr>
      <vt:lpstr>Slayt 1</vt:lpstr>
    </vt:vector>
  </TitlesOfParts>
  <Company>JANDARMA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MEHMET AKİF TEMEL</dc:creator>
  <cp:lastModifiedBy>Y-isleri-2</cp:lastModifiedBy>
  <cp:revision>4</cp:revision>
  <dcterms:created xsi:type="dcterms:W3CDTF">2024-07-11T13:31:18Z</dcterms:created>
  <dcterms:modified xsi:type="dcterms:W3CDTF">2025-06-12T13:52:43Z</dcterms:modified>
</cp:coreProperties>
</file>