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AB2-8BA0-4376-B5CA-AA723D276F83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CCE-BB5C-45D7-BB59-F709DF5F40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2241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AB2-8BA0-4376-B5CA-AA723D276F83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CCE-BB5C-45D7-BB59-F709DF5F40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4406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AB2-8BA0-4376-B5CA-AA723D276F83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CCE-BB5C-45D7-BB59-F709DF5F40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292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AB2-8BA0-4376-B5CA-AA723D276F83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CCE-BB5C-45D7-BB59-F709DF5F40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4412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AB2-8BA0-4376-B5CA-AA723D276F83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CCE-BB5C-45D7-BB59-F709DF5F40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1580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AB2-8BA0-4376-B5CA-AA723D276F83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CCE-BB5C-45D7-BB59-F709DF5F40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966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AB2-8BA0-4376-B5CA-AA723D276F83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CCE-BB5C-45D7-BB59-F709DF5F40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2188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AB2-8BA0-4376-B5CA-AA723D276F83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CCE-BB5C-45D7-BB59-F709DF5F40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1988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AB2-8BA0-4376-B5CA-AA723D276F83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CCE-BB5C-45D7-BB59-F709DF5F40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1948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AB2-8BA0-4376-B5CA-AA723D276F83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CCE-BB5C-45D7-BB59-F709DF5F40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3595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AB2-8BA0-4376-B5CA-AA723D276F83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CCE-BB5C-45D7-BB59-F709DF5F40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366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5AB2-8BA0-4376-B5CA-AA723D276F83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3CCE-BB5C-45D7-BB59-F709DF5F40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9060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0" y="474452"/>
            <a:ext cx="12229772" cy="6383547"/>
            <a:chOff x="0" y="0"/>
            <a:chExt cx="12229772" cy="6858000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Serbest Form 7"/>
            <p:cNvSpPr/>
            <p:nvPr/>
          </p:nvSpPr>
          <p:spPr>
            <a:xfrm>
              <a:off x="6668219" y="526211"/>
              <a:ext cx="2009955" cy="2467155"/>
            </a:xfrm>
            <a:custGeom>
              <a:avLst/>
              <a:gdLst>
                <a:gd name="connsiteX0" fmla="*/ 0 w 2009955"/>
                <a:gd name="connsiteY0" fmla="*/ 0 h 2467155"/>
                <a:gd name="connsiteX1" fmla="*/ 724619 w 2009955"/>
                <a:gd name="connsiteY1" fmla="*/ 457200 h 2467155"/>
                <a:gd name="connsiteX2" fmla="*/ 1216324 w 2009955"/>
                <a:gd name="connsiteY2" fmla="*/ 914400 h 2467155"/>
                <a:gd name="connsiteX3" fmla="*/ 1639019 w 2009955"/>
                <a:gd name="connsiteY3" fmla="*/ 1587261 h 2467155"/>
                <a:gd name="connsiteX4" fmla="*/ 2009955 w 2009955"/>
                <a:gd name="connsiteY4" fmla="*/ 2467155 h 246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55" h="2467155">
                  <a:moveTo>
                    <a:pt x="0" y="0"/>
                  </a:moveTo>
                  <a:cubicBezTo>
                    <a:pt x="260949" y="152400"/>
                    <a:pt x="521898" y="304800"/>
                    <a:pt x="724619" y="457200"/>
                  </a:cubicBezTo>
                  <a:cubicBezTo>
                    <a:pt x="927340" y="609600"/>
                    <a:pt x="1063924" y="726057"/>
                    <a:pt x="1216324" y="914400"/>
                  </a:cubicBezTo>
                  <a:cubicBezTo>
                    <a:pt x="1368724" y="1102743"/>
                    <a:pt x="1506747" y="1328469"/>
                    <a:pt x="1639019" y="1587261"/>
                  </a:cubicBezTo>
                  <a:cubicBezTo>
                    <a:pt x="1771291" y="1846053"/>
                    <a:pt x="1890623" y="2156604"/>
                    <a:pt x="2009955" y="2467155"/>
                  </a:cubicBezTo>
                </a:path>
              </a:pathLst>
            </a:custGeom>
            <a:noFill/>
            <a:ln w="38100">
              <a:solidFill>
                <a:srgbClr val="FF0000">
                  <a:alpha val="98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Serbest Form 8"/>
            <p:cNvSpPr/>
            <p:nvPr/>
          </p:nvSpPr>
          <p:spPr>
            <a:xfrm>
              <a:off x="336369" y="508958"/>
              <a:ext cx="7660318" cy="5042866"/>
            </a:xfrm>
            <a:custGeom>
              <a:avLst/>
              <a:gdLst>
                <a:gd name="connsiteX0" fmla="*/ 6331850 w 7660318"/>
                <a:gd name="connsiteY0" fmla="*/ 0 h 5042866"/>
                <a:gd name="connsiteX1" fmla="*/ 6185201 w 7660318"/>
                <a:gd name="connsiteY1" fmla="*/ 189782 h 5042866"/>
                <a:gd name="connsiteX2" fmla="*/ 5615857 w 7660318"/>
                <a:gd name="connsiteY2" fmla="*/ 198408 h 5042866"/>
                <a:gd name="connsiteX3" fmla="*/ 4589314 w 7660318"/>
                <a:gd name="connsiteY3" fmla="*/ 181155 h 5042866"/>
                <a:gd name="connsiteX4" fmla="*/ 3536891 w 7660318"/>
                <a:gd name="connsiteY4" fmla="*/ 172529 h 5042866"/>
                <a:gd name="connsiteX5" fmla="*/ 3079691 w 7660318"/>
                <a:gd name="connsiteY5" fmla="*/ 232914 h 5042866"/>
                <a:gd name="connsiteX6" fmla="*/ 2743261 w 7660318"/>
                <a:gd name="connsiteY6" fmla="*/ 336431 h 5042866"/>
                <a:gd name="connsiteX7" fmla="*/ 2622491 w 7660318"/>
                <a:gd name="connsiteY7" fmla="*/ 586597 h 5042866"/>
                <a:gd name="connsiteX8" fmla="*/ 2320567 w 7660318"/>
                <a:gd name="connsiteY8" fmla="*/ 1802921 h 5042866"/>
                <a:gd name="connsiteX9" fmla="*/ 2027269 w 7660318"/>
                <a:gd name="connsiteY9" fmla="*/ 2389517 h 5042866"/>
                <a:gd name="connsiteX10" fmla="*/ 1526937 w 7660318"/>
                <a:gd name="connsiteY10" fmla="*/ 3062378 h 5042866"/>
                <a:gd name="connsiteX11" fmla="*/ 802318 w 7660318"/>
                <a:gd name="connsiteY11" fmla="*/ 3786997 h 5042866"/>
                <a:gd name="connsiteX12" fmla="*/ 155337 w 7660318"/>
                <a:gd name="connsiteY12" fmla="*/ 4408099 h 5042866"/>
                <a:gd name="connsiteX13" fmla="*/ 61 w 7660318"/>
                <a:gd name="connsiteY13" fmla="*/ 4658265 h 5042866"/>
                <a:gd name="connsiteX14" fmla="*/ 163963 w 7660318"/>
                <a:gd name="connsiteY14" fmla="*/ 5011948 h 5042866"/>
                <a:gd name="connsiteX15" fmla="*/ 914461 w 7660318"/>
                <a:gd name="connsiteY15" fmla="*/ 4951563 h 5042866"/>
                <a:gd name="connsiteX16" fmla="*/ 4735963 w 7660318"/>
                <a:gd name="connsiteY16" fmla="*/ 4364967 h 5042866"/>
                <a:gd name="connsiteX17" fmla="*/ 7660318 w 7660318"/>
                <a:gd name="connsiteY17" fmla="*/ 4019910 h 504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60318" h="5042866">
                  <a:moveTo>
                    <a:pt x="6331850" y="0"/>
                  </a:moveTo>
                  <a:cubicBezTo>
                    <a:pt x="6318191" y="78357"/>
                    <a:pt x="6304533" y="156714"/>
                    <a:pt x="6185201" y="189782"/>
                  </a:cubicBezTo>
                  <a:cubicBezTo>
                    <a:pt x="6065869" y="222850"/>
                    <a:pt x="5881838" y="199846"/>
                    <a:pt x="5615857" y="198408"/>
                  </a:cubicBezTo>
                  <a:cubicBezTo>
                    <a:pt x="5349876" y="196970"/>
                    <a:pt x="4589314" y="181155"/>
                    <a:pt x="4589314" y="181155"/>
                  </a:cubicBezTo>
                  <a:cubicBezTo>
                    <a:pt x="4242820" y="176842"/>
                    <a:pt x="3788495" y="163902"/>
                    <a:pt x="3536891" y="172529"/>
                  </a:cubicBezTo>
                  <a:cubicBezTo>
                    <a:pt x="3285287" y="181156"/>
                    <a:pt x="3211963" y="205597"/>
                    <a:pt x="3079691" y="232914"/>
                  </a:cubicBezTo>
                  <a:cubicBezTo>
                    <a:pt x="2947419" y="260231"/>
                    <a:pt x="2819461" y="277484"/>
                    <a:pt x="2743261" y="336431"/>
                  </a:cubicBezTo>
                  <a:cubicBezTo>
                    <a:pt x="2667061" y="395378"/>
                    <a:pt x="2692940" y="342182"/>
                    <a:pt x="2622491" y="586597"/>
                  </a:cubicBezTo>
                  <a:cubicBezTo>
                    <a:pt x="2552042" y="831012"/>
                    <a:pt x="2419771" y="1502434"/>
                    <a:pt x="2320567" y="1802921"/>
                  </a:cubicBezTo>
                  <a:cubicBezTo>
                    <a:pt x="2221363" y="2103408"/>
                    <a:pt x="2159541" y="2179608"/>
                    <a:pt x="2027269" y="2389517"/>
                  </a:cubicBezTo>
                  <a:cubicBezTo>
                    <a:pt x="1894997" y="2599427"/>
                    <a:pt x="1731095" y="2829465"/>
                    <a:pt x="1526937" y="3062378"/>
                  </a:cubicBezTo>
                  <a:cubicBezTo>
                    <a:pt x="1322779" y="3295291"/>
                    <a:pt x="1030918" y="3562710"/>
                    <a:pt x="802318" y="3786997"/>
                  </a:cubicBezTo>
                  <a:cubicBezTo>
                    <a:pt x="573718" y="4011284"/>
                    <a:pt x="289046" y="4262888"/>
                    <a:pt x="155337" y="4408099"/>
                  </a:cubicBezTo>
                  <a:cubicBezTo>
                    <a:pt x="21627" y="4553310"/>
                    <a:pt x="-1377" y="4557624"/>
                    <a:pt x="61" y="4658265"/>
                  </a:cubicBezTo>
                  <a:cubicBezTo>
                    <a:pt x="1499" y="4758906"/>
                    <a:pt x="11563" y="4963065"/>
                    <a:pt x="163963" y="5011948"/>
                  </a:cubicBezTo>
                  <a:cubicBezTo>
                    <a:pt x="316363" y="5060831"/>
                    <a:pt x="152461" y="5059393"/>
                    <a:pt x="914461" y="4951563"/>
                  </a:cubicBezTo>
                  <a:cubicBezTo>
                    <a:pt x="1676461" y="4843733"/>
                    <a:pt x="3611653" y="4520243"/>
                    <a:pt x="4735963" y="4364967"/>
                  </a:cubicBezTo>
                  <a:cubicBezTo>
                    <a:pt x="5860273" y="4209691"/>
                    <a:pt x="6760295" y="4114800"/>
                    <a:pt x="7660318" y="4019910"/>
                  </a:cubicBezTo>
                </a:path>
              </a:pathLst>
            </a:custGeom>
            <a:noFill/>
            <a:ln w="38100">
              <a:solidFill>
                <a:srgbClr val="FF0000">
                  <a:alpha val="98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Serbest Form 9"/>
            <p:cNvSpPr/>
            <p:nvPr/>
          </p:nvSpPr>
          <p:spPr>
            <a:xfrm>
              <a:off x="10325819" y="4390845"/>
              <a:ext cx="1811547" cy="292391"/>
            </a:xfrm>
            <a:custGeom>
              <a:avLst/>
              <a:gdLst>
                <a:gd name="connsiteX0" fmla="*/ 1811547 w 1811547"/>
                <a:gd name="connsiteY0" fmla="*/ 258793 h 292391"/>
                <a:gd name="connsiteX1" fmla="*/ 1207698 w 1811547"/>
                <a:gd name="connsiteY1" fmla="*/ 284672 h 292391"/>
                <a:gd name="connsiteX2" fmla="*/ 474453 w 1811547"/>
                <a:gd name="connsiteY2" fmla="*/ 138023 h 292391"/>
                <a:gd name="connsiteX3" fmla="*/ 0 w 1811547"/>
                <a:gd name="connsiteY3" fmla="*/ 0 h 29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1547" h="292391">
                  <a:moveTo>
                    <a:pt x="1811547" y="258793"/>
                  </a:moveTo>
                  <a:cubicBezTo>
                    <a:pt x="1621047" y="281796"/>
                    <a:pt x="1430547" y="304800"/>
                    <a:pt x="1207698" y="284672"/>
                  </a:cubicBezTo>
                  <a:cubicBezTo>
                    <a:pt x="984849" y="264544"/>
                    <a:pt x="675736" y="185468"/>
                    <a:pt x="474453" y="138023"/>
                  </a:cubicBezTo>
                  <a:cubicBezTo>
                    <a:pt x="273170" y="90578"/>
                    <a:pt x="136585" y="45289"/>
                    <a:pt x="0" y="0"/>
                  </a:cubicBezTo>
                </a:path>
              </a:pathLst>
            </a:custGeom>
            <a:noFill/>
            <a:ln w="38100">
              <a:solidFill>
                <a:srgbClr val="FF0000">
                  <a:alpha val="98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Düz Ok Bağlayıcısı 11"/>
            <p:cNvCxnSpPr/>
            <p:nvPr/>
          </p:nvCxnSpPr>
          <p:spPr>
            <a:xfrm>
              <a:off x="8712678" y="3088258"/>
              <a:ext cx="215660" cy="491706"/>
            </a:xfrm>
            <a:prstGeom prst="straightConnector1">
              <a:avLst/>
            </a:prstGeom>
            <a:ln w="38100">
              <a:solidFill>
                <a:srgbClr val="FF0000">
                  <a:alpha val="98000"/>
                </a:srgb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Ok Bağlayıcısı 13"/>
            <p:cNvCxnSpPr/>
            <p:nvPr/>
          </p:nvCxnSpPr>
          <p:spPr>
            <a:xfrm flipV="1">
              <a:off x="8091577" y="4451231"/>
              <a:ext cx="526212" cy="60384"/>
            </a:xfrm>
            <a:prstGeom prst="straightConnector1">
              <a:avLst/>
            </a:prstGeom>
            <a:ln w="38100">
              <a:solidFill>
                <a:srgbClr val="FF0000">
                  <a:alpha val="98000"/>
                </a:srgb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Ok Bağlayıcısı 17"/>
            <p:cNvCxnSpPr/>
            <p:nvPr/>
          </p:nvCxnSpPr>
          <p:spPr>
            <a:xfrm flipH="1" flipV="1">
              <a:off x="9816860" y="4149307"/>
              <a:ext cx="422695" cy="181153"/>
            </a:xfrm>
            <a:prstGeom prst="straightConnector1">
              <a:avLst/>
            </a:prstGeom>
            <a:ln w="38100">
              <a:solidFill>
                <a:srgbClr val="FF0000">
                  <a:alpha val="98000"/>
                </a:srgb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0-Noktalı Yıldız 19"/>
            <p:cNvSpPr/>
            <p:nvPr/>
          </p:nvSpPr>
          <p:spPr>
            <a:xfrm>
              <a:off x="8652387" y="3579963"/>
              <a:ext cx="1164473" cy="1316501"/>
            </a:xfrm>
            <a:prstGeom prst="star10">
              <a:avLst/>
            </a:prstGeom>
            <a:noFill/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Metin kutusu 20"/>
            <p:cNvSpPr txBox="1"/>
            <p:nvPr/>
          </p:nvSpPr>
          <p:spPr>
            <a:xfrm>
              <a:off x="8849032" y="3628200"/>
              <a:ext cx="7954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Miting</a:t>
              </a:r>
            </a:p>
            <a:p>
              <a:r>
                <a:rPr lang="tr-TR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Alanı</a:t>
              </a:r>
              <a:endPara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Metin kutusu 21"/>
            <p:cNvSpPr txBox="1"/>
            <p:nvPr/>
          </p:nvSpPr>
          <p:spPr>
            <a:xfrm>
              <a:off x="6501816" y="148253"/>
              <a:ext cx="17572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37SCD3608155984</a:t>
              </a:r>
              <a:endParaRPr lang="tr-T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Metin kutusu 23"/>
            <p:cNvSpPr txBox="1"/>
            <p:nvPr/>
          </p:nvSpPr>
          <p:spPr>
            <a:xfrm>
              <a:off x="0" y="5522692"/>
              <a:ext cx="17572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37SCD3590955606</a:t>
              </a:r>
              <a:endParaRPr lang="tr-T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Metin kutusu 24"/>
            <p:cNvSpPr txBox="1"/>
            <p:nvPr/>
          </p:nvSpPr>
          <p:spPr>
            <a:xfrm>
              <a:off x="10472560" y="4289942"/>
              <a:ext cx="17572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37SCD3615455624</a:t>
              </a:r>
              <a:endParaRPr lang="tr-T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Metin kutusu 25"/>
            <p:cNvSpPr txBox="1"/>
            <p:nvPr/>
          </p:nvSpPr>
          <p:spPr>
            <a:xfrm>
              <a:off x="8435377" y="4119467"/>
              <a:ext cx="1178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37SCD</a:t>
              </a:r>
            </a:p>
            <a:p>
              <a:r>
                <a:rPr lang="tr-T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3610455638</a:t>
              </a:r>
              <a:endParaRPr lang="tr-T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Metin kutusu 3"/>
          <p:cNvSpPr txBox="1"/>
          <p:nvPr/>
        </p:nvSpPr>
        <p:spPr>
          <a:xfrm>
            <a:off x="2286680" y="80015"/>
            <a:ext cx="709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YENİKARAHİSAR MAHALLESİ TOPLANTI VE GÖSTERİ YÜRÜYÜŞLERİ KROKİSİ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90527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</Words>
  <Application>Microsoft Office PowerPoint</Application>
  <PresentationFormat>Özel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Office Teması</vt:lpstr>
      <vt:lpstr>Slayt 1</vt:lpstr>
    </vt:vector>
  </TitlesOfParts>
  <Company>JANDARMA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AKİF TEMEL</dc:creator>
  <cp:lastModifiedBy>Y-isleri-2</cp:lastModifiedBy>
  <cp:revision>4</cp:revision>
  <dcterms:created xsi:type="dcterms:W3CDTF">2024-07-16T13:33:49Z</dcterms:created>
  <dcterms:modified xsi:type="dcterms:W3CDTF">2025-06-12T13:52:32Z</dcterms:modified>
</cp:coreProperties>
</file>